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301" r:id="rId5"/>
    <p:sldId id="260" r:id="rId6"/>
    <p:sldId id="261" r:id="rId7"/>
    <p:sldId id="262" r:id="rId8"/>
    <p:sldId id="263" r:id="rId9"/>
    <p:sldId id="264" r:id="rId10"/>
    <p:sldId id="30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C01F45-AD44-47CE-B169-39CF54454302}">
          <p14:sldIdLst>
            <p14:sldId id="256"/>
            <p14:sldId id="257"/>
            <p14:sldId id="259"/>
            <p14:sldId id="301"/>
            <p14:sldId id="260"/>
            <p14:sldId id="261"/>
            <p14:sldId id="262"/>
            <p14:sldId id="263"/>
            <p14:sldId id="264"/>
            <p14:sldId id="30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9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531">
          <p15:clr>
            <a:srgbClr val="A4A3A4"/>
          </p15:clr>
        </p15:guide>
        <p15:guide id="6" pos="249">
          <p15:clr>
            <a:srgbClr val="A4A3A4"/>
          </p15:clr>
        </p15:guide>
        <p15:guide id="7" pos="5511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6B2C91"/>
    <a:srgbClr val="FFCC00"/>
    <a:srgbClr val="CB4C3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981"/>
        <p:guide orient="horz" pos="259"/>
        <p:guide orient="horz" pos="940"/>
        <p:guide orient="horz" pos="1620"/>
        <p:guide orient="horz" pos="531"/>
        <p:guide pos="249"/>
        <p:guide pos="55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B2C9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2D-4428-A922-852831D23C8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D-4428-A922-852831D23C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D4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2D-4428-A922-852831D23C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2D-4428-A922-852831D23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75232"/>
        <c:axId val="149381120"/>
      </c:barChart>
      <c:catAx>
        <c:axId val="14937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B2C91"/>
                </a:solidFill>
              </a:defRPr>
            </a:pPr>
            <a:endParaRPr lang="en-US"/>
          </a:p>
        </c:txPr>
        <c:crossAx val="149381120"/>
        <c:crosses val="autoZero"/>
        <c:auto val="1"/>
        <c:lblAlgn val="ctr"/>
        <c:lblOffset val="100"/>
        <c:noMultiLvlLbl val="0"/>
      </c:catAx>
      <c:valAx>
        <c:axId val="14938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B2C91"/>
                </a:solidFill>
              </a:defRPr>
            </a:pPr>
            <a:endParaRPr lang="en-US"/>
          </a:p>
        </c:txPr>
        <c:crossAx val="149375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AF0A4-D8B1-4750-96F3-EE899DFCDE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F12EBDA-461F-4DC9-889C-F02B3B42E167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Example 1</a:t>
          </a:r>
        </a:p>
      </dgm:t>
    </dgm:pt>
    <dgm:pt modelId="{C485E2AD-632C-47C6-BD5D-7BB4DAAE4E32}" type="parTrans" cxnId="{E60E0A74-2B22-4921-9DAD-0013A0D07A1B}">
      <dgm:prSet/>
      <dgm:spPr/>
      <dgm:t>
        <a:bodyPr/>
        <a:lstStyle/>
        <a:p>
          <a:endParaRPr lang="en-GB"/>
        </a:p>
      </dgm:t>
    </dgm:pt>
    <dgm:pt modelId="{5B873153-B576-45A5-AE68-AA9BE9F828E9}" type="sibTrans" cxnId="{E60E0A74-2B22-4921-9DAD-0013A0D07A1B}">
      <dgm:prSet/>
      <dgm:spPr/>
      <dgm:t>
        <a:bodyPr/>
        <a:lstStyle/>
        <a:p>
          <a:endParaRPr lang="en-GB"/>
        </a:p>
      </dgm:t>
    </dgm:pt>
    <dgm:pt modelId="{51CBB5CD-B9F8-4C13-B9AD-73EE047E73E2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Example 2</a:t>
          </a:r>
        </a:p>
      </dgm:t>
    </dgm:pt>
    <dgm:pt modelId="{2FA924C8-9E79-458F-AF12-34D670AEBB82}" type="parTrans" cxnId="{869C8827-799B-41C6-AABE-3BA880A370DE}">
      <dgm:prSet/>
      <dgm:spPr/>
      <dgm:t>
        <a:bodyPr/>
        <a:lstStyle/>
        <a:p>
          <a:endParaRPr lang="en-GB"/>
        </a:p>
      </dgm:t>
    </dgm:pt>
    <dgm:pt modelId="{40ED49BE-52DB-4CA5-89CB-D177E254AEC1}" type="sibTrans" cxnId="{869C8827-799B-41C6-AABE-3BA880A370DE}">
      <dgm:prSet/>
      <dgm:spPr/>
      <dgm:t>
        <a:bodyPr/>
        <a:lstStyle/>
        <a:p>
          <a:endParaRPr lang="en-GB"/>
        </a:p>
      </dgm:t>
    </dgm:pt>
    <dgm:pt modelId="{9F498102-F519-4169-B699-19AE36E071B8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Example 3</a:t>
          </a:r>
        </a:p>
      </dgm:t>
    </dgm:pt>
    <dgm:pt modelId="{3C754DFB-6B01-4461-9EE3-072ADB8F14D3}" type="parTrans" cxnId="{DB292402-A83F-4957-A6B9-92FCA8E4EE26}">
      <dgm:prSet/>
      <dgm:spPr/>
      <dgm:t>
        <a:bodyPr/>
        <a:lstStyle/>
        <a:p>
          <a:endParaRPr lang="en-GB"/>
        </a:p>
      </dgm:t>
    </dgm:pt>
    <dgm:pt modelId="{6E959AF3-D3C3-49FB-AEF0-CD28937BA3E8}" type="sibTrans" cxnId="{DB292402-A83F-4957-A6B9-92FCA8E4EE26}">
      <dgm:prSet/>
      <dgm:spPr/>
      <dgm:t>
        <a:bodyPr/>
        <a:lstStyle/>
        <a:p>
          <a:endParaRPr lang="en-GB"/>
        </a:p>
      </dgm:t>
    </dgm:pt>
    <dgm:pt modelId="{33EA9EB6-AA39-4E22-9049-AA357EF0B5C3}" type="pres">
      <dgm:prSet presAssocID="{059AF0A4-D8B1-4750-96F3-EE899DFCDE67}" presName="Name0" presStyleCnt="0">
        <dgm:presLayoutVars>
          <dgm:dir/>
          <dgm:animLvl val="lvl"/>
          <dgm:resizeHandles val="exact"/>
        </dgm:presLayoutVars>
      </dgm:prSet>
      <dgm:spPr/>
    </dgm:pt>
    <dgm:pt modelId="{8832E640-25EF-4A04-AB25-7DCD1CC2C66E}" type="pres">
      <dgm:prSet presAssocID="{8F12EBDA-461F-4DC9-889C-F02B3B42E167}" presName="parTxOnly" presStyleLbl="node1" presStyleIdx="0" presStyleCnt="3" custScaleX="29803" custLinFactX="-9321" custLinFactNeighborX="-100000">
        <dgm:presLayoutVars>
          <dgm:chMax val="0"/>
          <dgm:chPref val="0"/>
          <dgm:bulletEnabled val="1"/>
        </dgm:presLayoutVars>
      </dgm:prSet>
      <dgm:spPr/>
    </dgm:pt>
    <dgm:pt modelId="{EF988C1D-9377-427C-B782-25AE9183A875}" type="pres">
      <dgm:prSet presAssocID="{5B873153-B576-45A5-AE68-AA9BE9F828E9}" presName="parTxOnlySpace" presStyleCnt="0"/>
      <dgm:spPr/>
    </dgm:pt>
    <dgm:pt modelId="{89DB4630-F5AC-478F-BD6F-F79CE3D2DDED}" type="pres">
      <dgm:prSet presAssocID="{51CBB5CD-B9F8-4C13-B9AD-73EE047E73E2}" presName="parTxOnly" presStyleLbl="node1" presStyleIdx="1" presStyleCnt="3" custScaleX="29803">
        <dgm:presLayoutVars>
          <dgm:chMax val="0"/>
          <dgm:chPref val="0"/>
          <dgm:bulletEnabled val="1"/>
        </dgm:presLayoutVars>
      </dgm:prSet>
      <dgm:spPr/>
    </dgm:pt>
    <dgm:pt modelId="{698ACD00-A788-4130-8C9D-DE01BAD064DE}" type="pres">
      <dgm:prSet presAssocID="{40ED49BE-52DB-4CA5-89CB-D177E254AEC1}" presName="parTxOnlySpace" presStyleCnt="0"/>
      <dgm:spPr/>
    </dgm:pt>
    <dgm:pt modelId="{D3E15A76-7681-40AF-889A-D8CB37340544}" type="pres">
      <dgm:prSet presAssocID="{9F498102-F519-4169-B699-19AE36E071B8}" presName="parTxOnly" presStyleLbl="node1" presStyleIdx="2" presStyleCnt="3" custScaleX="29803" custLinFactX="9321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DB292402-A83F-4957-A6B9-92FCA8E4EE26}" srcId="{059AF0A4-D8B1-4750-96F3-EE899DFCDE67}" destId="{9F498102-F519-4169-B699-19AE36E071B8}" srcOrd="2" destOrd="0" parTransId="{3C754DFB-6B01-4461-9EE3-072ADB8F14D3}" sibTransId="{6E959AF3-D3C3-49FB-AEF0-CD28937BA3E8}"/>
    <dgm:cxn modelId="{869C8827-799B-41C6-AABE-3BA880A370DE}" srcId="{059AF0A4-D8B1-4750-96F3-EE899DFCDE67}" destId="{51CBB5CD-B9F8-4C13-B9AD-73EE047E73E2}" srcOrd="1" destOrd="0" parTransId="{2FA924C8-9E79-458F-AF12-34D670AEBB82}" sibTransId="{40ED49BE-52DB-4CA5-89CB-D177E254AEC1}"/>
    <dgm:cxn modelId="{7C6B9327-3580-4BDA-9E70-746DDBCFD96D}" type="presOf" srcId="{059AF0A4-D8B1-4750-96F3-EE899DFCDE67}" destId="{33EA9EB6-AA39-4E22-9049-AA357EF0B5C3}" srcOrd="0" destOrd="0" presId="urn:microsoft.com/office/officeart/2005/8/layout/chevron1"/>
    <dgm:cxn modelId="{E60E0A74-2B22-4921-9DAD-0013A0D07A1B}" srcId="{059AF0A4-D8B1-4750-96F3-EE899DFCDE67}" destId="{8F12EBDA-461F-4DC9-889C-F02B3B42E167}" srcOrd="0" destOrd="0" parTransId="{C485E2AD-632C-47C6-BD5D-7BB4DAAE4E32}" sibTransId="{5B873153-B576-45A5-AE68-AA9BE9F828E9}"/>
    <dgm:cxn modelId="{EEB2C099-71F9-4243-A084-9CAD5BF036A3}" type="presOf" srcId="{9F498102-F519-4169-B699-19AE36E071B8}" destId="{D3E15A76-7681-40AF-889A-D8CB37340544}" srcOrd="0" destOrd="0" presId="urn:microsoft.com/office/officeart/2005/8/layout/chevron1"/>
    <dgm:cxn modelId="{E487E1DD-FD7B-453B-AD8A-D69E84C5398D}" type="presOf" srcId="{51CBB5CD-B9F8-4C13-B9AD-73EE047E73E2}" destId="{89DB4630-F5AC-478F-BD6F-F79CE3D2DDED}" srcOrd="0" destOrd="0" presId="urn:microsoft.com/office/officeart/2005/8/layout/chevron1"/>
    <dgm:cxn modelId="{9FACA2EF-FE38-4E64-960E-DDD3F5492BB2}" type="presOf" srcId="{8F12EBDA-461F-4DC9-889C-F02B3B42E167}" destId="{8832E640-25EF-4A04-AB25-7DCD1CC2C66E}" srcOrd="0" destOrd="0" presId="urn:microsoft.com/office/officeart/2005/8/layout/chevron1"/>
    <dgm:cxn modelId="{8D22FD98-5B16-4213-BAF4-83C7CA1C7B4F}" type="presParOf" srcId="{33EA9EB6-AA39-4E22-9049-AA357EF0B5C3}" destId="{8832E640-25EF-4A04-AB25-7DCD1CC2C66E}" srcOrd="0" destOrd="0" presId="urn:microsoft.com/office/officeart/2005/8/layout/chevron1"/>
    <dgm:cxn modelId="{ED75366A-FF67-43F4-AD9B-DFA2DAC086EC}" type="presParOf" srcId="{33EA9EB6-AA39-4E22-9049-AA357EF0B5C3}" destId="{EF988C1D-9377-427C-B782-25AE9183A875}" srcOrd="1" destOrd="0" presId="urn:microsoft.com/office/officeart/2005/8/layout/chevron1"/>
    <dgm:cxn modelId="{29E19863-1E19-4BD1-9478-AB3EF6CE0FC6}" type="presParOf" srcId="{33EA9EB6-AA39-4E22-9049-AA357EF0B5C3}" destId="{89DB4630-F5AC-478F-BD6F-F79CE3D2DDED}" srcOrd="2" destOrd="0" presId="urn:microsoft.com/office/officeart/2005/8/layout/chevron1"/>
    <dgm:cxn modelId="{2AC46C5D-0A2C-4863-B111-EBFC7C16B371}" type="presParOf" srcId="{33EA9EB6-AA39-4E22-9049-AA357EF0B5C3}" destId="{698ACD00-A788-4130-8C9D-DE01BAD064DE}" srcOrd="3" destOrd="0" presId="urn:microsoft.com/office/officeart/2005/8/layout/chevron1"/>
    <dgm:cxn modelId="{7D6E93AE-1FB6-4F74-A1C9-23411E6DCE08}" type="presParOf" srcId="{33EA9EB6-AA39-4E22-9049-AA357EF0B5C3}" destId="{D3E15A76-7681-40AF-889A-D8CB3734054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39E6C-A777-4051-824C-988FC1E78D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5B90808-006A-4D5A-901B-C703BA346248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123</a:t>
          </a:r>
        </a:p>
      </dgm:t>
    </dgm:pt>
    <dgm:pt modelId="{7A0847CE-44AB-474B-808C-D9D5218C7AAF}" type="parTrans" cxnId="{F709C042-85EB-44D3-B084-282372F3214E}">
      <dgm:prSet/>
      <dgm:spPr/>
      <dgm:t>
        <a:bodyPr/>
        <a:lstStyle/>
        <a:p>
          <a:endParaRPr lang="en-GB"/>
        </a:p>
      </dgm:t>
    </dgm:pt>
    <dgm:pt modelId="{719F4FCB-5CF2-40F3-A4B4-09ED55032A4E}" type="sibTrans" cxnId="{F709C042-85EB-44D3-B084-282372F3214E}">
      <dgm:prSet/>
      <dgm:spPr/>
      <dgm:t>
        <a:bodyPr/>
        <a:lstStyle/>
        <a:p>
          <a:endParaRPr lang="en-GB"/>
        </a:p>
      </dgm:t>
    </dgm:pt>
    <dgm:pt modelId="{3C0A69DB-E7DB-4681-BC09-9D312EFA7CAC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5C2F7DD1-E3D6-483E-B1F9-48017A1B9546}" type="parTrans" cxnId="{10B8F60A-87EA-4E8E-9B70-1A9677007037}">
      <dgm:prSet/>
      <dgm:spPr/>
      <dgm:t>
        <a:bodyPr/>
        <a:lstStyle/>
        <a:p>
          <a:endParaRPr lang="en-GB"/>
        </a:p>
      </dgm:t>
    </dgm:pt>
    <dgm:pt modelId="{682C002A-15B0-4FBA-87DC-B97314CF4140}" type="sibTrans" cxnId="{10B8F60A-87EA-4E8E-9B70-1A9677007037}">
      <dgm:prSet/>
      <dgm:spPr/>
      <dgm:t>
        <a:bodyPr/>
        <a:lstStyle/>
        <a:p>
          <a:endParaRPr lang="en-GB"/>
        </a:p>
      </dgm:t>
    </dgm:pt>
    <dgm:pt modelId="{8939F342-1673-42C2-8894-4C15FA10EC14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123</a:t>
          </a:r>
        </a:p>
      </dgm:t>
    </dgm:pt>
    <dgm:pt modelId="{71618C39-AEA1-4183-9546-542FF75E5C09}" type="parTrans" cxnId="{C6751A8D-E4DD-4A6C-863F-580A2987721B}">
      <dgm:prSet/>
      <dgm:spPr/>
      <dgm:t>
        <a:bodyPr/>
        <a:lstStyle/>
        <a:p>
          <a:endParaRPr lang="en-GB"/>
        </a:p>
      </dgm:t>
    </dgm:pt>
    <dgm:pt modelId="{38F90948-D36E-491A-823E-B82218041897}" type="sibTrans" cxnId="{C6751A8D-E4DD-4A6C-863F-580A2987721B}">
      <dgm:prSet/>
      <dgm:spPr/>
      <dgm:t>
        <a:bodyPr/>
        <a:lstStyle/>
        <a:p>
          <a:endParaRPr lang="en-GB"/>
        </a:p>
      </dgm:t>
    </dgm:pt>
    <dgm:pt modelId="{0C3A6DAA-46B0-43AD-85DC-024E10AA41FF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123</a:t>
          </a:r>
        </a:p>
      </dgm:t>
    </dgm:pt>
    <dgm:pt modelId="{7155A500-7117-48E0-BEEF-D18F8250C614}" type="parTrans" cxnId="{610378D4-8CD9-45A2-9955-D4A1ABE9997D}">
      <dgm:prSet/>
      <dgm:spPr/>
      <dgm:t>
        <a:bodyPr/>
        <a:lstStyle/>
        <a:p>
          <a:endParaRPr lang="en-GB"/>
        </a:p>
      </dgm:t>
    </dgm:pt>
    <dgm:pt modelId="{D9596BA8-48B7-444A-8193-96121EF287BB}" type="sibTrans" cxnId="{610378D4-8CD9-45A2-9955-D4A1ABE9997D}">
      <dgm:prSet/>
      <dgm:spPr/>
      <dgm:t>
        <a:bodyPr/>
        <a:lstStyle/>
        <a:p>
          <a:endParaRPr lang="en-GB"/>
        </a:p>
      </dgm:t>
    </dgm:pt>
    <dgm:pt modelId="{B52D0EA8-D7E4-485D-B349-43449351EA84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CB69685E-4966-4021-A6E4-7EFF75634B07}" type="parTrans" cxnId="{AD087BC6-BE9E-4717-80D9-155A6529F6E7}">
      <dgm:prSet/>
      <dgm:spPr/>
      <dgm:t>
        <a:bodyPr/>
        <a:lstStyle/>
        <a:p>
          <a:endParaRPr lang="en-GB"/>
        </a:p>
      </dgm:t>
    </dgm:pt>
    <dgm:pt modelId="{AA11BAD8-8E6D-4BF5-AE16-0BEF9DE4921C}" type="sibTrans" cxnId="{AD087BC6-BE9E-4717-80D9-155A6529F6E7}">
      <dgm:prSet/>
      <dgm:spPr/>
      <dgm:t>
        <a:bodyPr/>
        <a:lstStyle/>
        <a:p>
          <a:endParaRPr lang="en-GB"/>
        </a:p>
      </dgm:t>
    </dgm:pt>
    <dgm:pt modelId="{73515528-FDB1-42CC-8408-A28D904E9562}" type="pres">
      <dgm:prSet presAssocID="{7E539E6C-A777-4051-824C-988FC1E78D18}" presName="Name0" presStyleCnt="0">
        <dgm:presLayoutVars>
          <dgm:dir/>
          <dgm:animLvl val="lvl"/>
          <dgm:resizeHandles val="exact"/>
        </dgm:presLayoutVars>
      </dgm:prSet>
      <dgm:spPr/>
    </dgm:pt>
    <dgm:pt modelId="{5BC04462-0A01-44A1-B3EF-E1D51CDD44CF}" type="pres">
      <dgm:prSet presAssocID="{35B90808-006A-4D5A-901B-C703BA34624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E1DBBF5-D1B7-4DD4-BE1B-A55445A993BA}" type="pres">
      <dgm:prSet presAssocID="{719F4FCB-5CF2-40F3-A4B4-09ED55032A4E}" presName="parTxOnlySpace" presStyleCnt="0"/>
      <dgm:spPr/>
    </dgm:pt>
    <dgm:pt modelId="{6F0CDE45-94E8-40D9-A235-FFB16AB2B3FD}" type="pres">
      <dgm:prSet presAssocID="{3C0A69DB-E7DB-4681-BC09-9D312EFA7C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77566EB-54D0-4F85-B4B0-E4BFD189FA55}" type="pres">
      <dgm:prSet presAssocID="{682C002A-15B0-4FBA-87DC-B97314CF4140}" presName="parTxOnlySpace" presStyleCnt="0"/>
      <dgm:spPr/>
    </dgm:pt>
    <dgm:pt modelId="{ADDFF2B8-25A2-4244-8288-ADD36CE3373E}" type="pres">
      <dgm:prSet presAssocID="{8939F342-1673-42C2-8894-4C15FA10EC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5688982-7E61-4DEF-BDCF-2DA4043BB9C1}" type="pres">
      <dgm:prSet presAssocID="{38F90948-D36E-491A-823E-B82218041897}" presName="parTxOnlySpace" presStyleCnt="0"/>
      <dgm:spPr/>
    </dgm:pt>
    <dgm:pt modelId="{435690AB-31EB-462C-8A13-86BF19FCA658}" type="pres">
      <dgm:prSet presAssocID="{B52D0EA8-D7E4-485D-B349-43449351EA8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0B11E6-D9E1-4371-B302-53C0F375B9C7}" type="pres">
      <dgm:prSet presAssocID="{AA11BAD8-8E6D-4BF5-AE16-0BEF9DE4921C}" presName="parTxOnlySpace" presStyleCnt="0"/>
      <dgm:spPr/>
    </dgm:pt>
    <dgm:pt modelId="{51BA1D31-EE1D-41FD-914D-9335D78AF5F2}" type="pres">
      <dgm:prSet presAssocID="{0C3A6DAA-46B0-43AD-85DC-024E10AA41F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07E3A09-3F0D-474A-8AEB-A85F845F84A0}" type="presOf" srcId="{7E539E6C-A777-4051-824C-988FC1E78D18}" destId="{73515528-FDB1-42CC-8408-A28D904E9562}" srcOrd="0" destOrd="0" presId="urn:microsoft.com/office/officeart/2005/8/layout/chevron1"/>
    <dgm:cxn modelId="{10B8F60A-87EA-4E8E-9B70-1A9677007037}" srcId="{7E539E6C-A777-4051-824C-988FC1E78D18}" destId="{3C0A69DB-E7DB-4681-BC09-9D312EFA7CAC}" srcOrd="1" destOrd="0" parTransId="{5C2F7DD1-E3D6-483E-B1F9-48017A1B9546}" sibTransId="{682C002A-15B0-4FBA-87DC-B97314CF4140}"/>
    <dgm:cxn modelId="{44E4A10E-873C-4C73-8595-A35464BECE68}" type="presOf" srcId="{8939F342-1673-42C2-8894-4C15FA10EC14}" destId="{ADDFF2B8-25A2-4244-8288-ADD36CE3373E}" srcOrd="0" destOrd="0" presId="urn:microsoft.com/office/officeart/2005/8/layout/chevron1"/>
    <dgm:cxn modelId="{F709C042-85EB-44D3-B084-282372F3214E}" srcId="{7E539E6C-A777-4051-824C-988FC1E78D18}" destId="{35B90808-006A-4D5A-901B-C703BA346248}" srcOrd="0" destOrd="0" parTransId="{7A0847CE-44AB-474B-808C-D9D5218C7AAF}" sibTransId="{719F4FCB-5CF2-40F3-A4B4-09ED55032A4E}"/>
    <dgm:cxn modelId="{2FD93052-D057-4503-89C3-62BB1006AD82}" type="presOf" srcId="{3C0A69DB-E7DB-4681-BC09-9D312EFA7CAC}" destId="{6F0CDE45-94E8-40D9-A235-FFB16AB2B3FD}" srcOrd="0" destOrd="0" presId="urn:microsoft.com/office/officeart/2005/8/layout/chevron1"/>
    <dgm:cxn modelId="{9F233F55-18CE-466B-99C6-988AA09C29A4}" type="presOf" srcId="{0C3A6DAA-46B0-43AD-85DC-024E10AA41FF}" destId="{51BA1D31-EE1D-41FD-914D-9335D78AF5F2}" srcOrd="0" destOrd="0" presId="urn:microsoft.com/office/officeart/2005/8/layout/chevron1"/>
    <dgm:cxn modelId="{C6751A8D-E4DD-4A6C-863F-580A2987721B}" srcId="{7E539E6C-A777-4051-824C-988FC1E78D18}" destId="{8939F342-1673-42C2-8894-4C15FA10EC14}" srcOrd="2" destOrd="0" parTransId="{71618C39-AEA1-4183-9546-542FF75E5C09}" sibTransId="{38F90948-D36E-491A-823E-B82218041897}"/>
    <dgm:cxn modelId="{AD087BC6-BE9E-4717-80D9-155A6529F6E7}" srcId="{7E539E6C-A777-4051-824C-988FC1E78D18}" destId="{B52D0EA8-D7E4-485D-B349-43449351EA84}" srcOrd="3" destOrd="0" parTransId="{CB69685E-4966-4021-A6E4-7EFF75634B07}" sibTransId="{AA11BAD8-8E6D-4BF5-AE16-0BEF9DE4921C}"/>
    <dgm:cxn modelId="{46ED4FCE-8025-4C77-98AB-0BC36222618F}" type="presOf" srcId="{35B90808-006A-4D5A-901B-C703BA346248}" destId="{5BC04462-0A01-44A1-B3EF-E1D51CDD44CF}" srcOrd="0" destOrd="0" presId="urn:microsoft.com/office/officeart/2005/8/layout/chevron1"/>
    <dgm:cxn modelId="{610378D4-8CD9-45A2-9955-D4A1ABE9997D}" srcId="{7E539E6C-A777-4051-824C-988FC1E78D18}" destId="{0C3A6DAA-46B0-43AD-85DC-024E10AA41FF}" srcOrd="4" destOrd="0" parTransId="{7155A500-7117-48E0-BEEF-D18F8250C614}" sibTransId="{D9596BA8-48B7-444A-8193-96121EF287BB}"/>
    <dgm:cxn modelId="{59925FF6-514E-4D19-A58F-A2F875DC88C1}" type="presOf" srcId="{B52D0EA8-D7E4-485D-B349-43449351EA84}" destId="{435690AB-31EB-462C-8A13-86BF19FCA658}" srcOrd="0" destOrd="0" presId="urn:microsoft.com/office/officeart/2005/8/layout/chevron1"/>
    <dgm:cxn modelId="{DDC10D84-8E6A-4A15-9621-49DE0B1FBAA5}" type="presParOf" srcId="{73515528-FDB1-42CC-8408-A28D904E9562}" destId="{5BC04462-0A01-44A1-B3EF-E1D51CDD44CF}" srcOrd="0" destOrd="0" presId="urn:microsoft.com/office/officeart/2005/8/layout/chevron1"/>
    <dgm:cxn modelId="{0F9A9C26-20C8-4C1A-88E1-E149272D5FDA}" type="presParOf" srcId="{73515528-FDB1-42CC-8408-A28D904E9562}" destId="{0E1DBBF5-D1B7-4DD4-BE1B-A55445A993BA}" srcOrd="1" destOrd="0" presId="urn:microsoft.com/office/officeart/2005/8/layout/chevron1"/>
    <dgm:cxn modelId="{14E1F56E-BB3E-4018-9A86-222952EB376E}" type="presParOf" srcId="{73515528-FDB1-42CC-8408-A28D904E9562}" destId="{6F0CDE45-94E8-40D9-A235-FFB16AB2B3FD}" srcOrd="2" destOrd="0" presId="urn:microsoft.com/office/officeart/2005/8/layout/chevron1"/>
    <dgm:cxn modelId="{3C982646-468B-4534-A7E0-1BB936FCC4CB}" type="presParOf" srcId="{73515528-FDB1-42CC-8408-A28D904E9562}" destId="{077566EB-54D0-4F85-B4B0-E4BFD189FA55}" srcOrd="3" destOrd="0" presId="urn:microsoft.com/office/officeart/2005/8/layout/chevron1"/>
    <dgm:cxn modelId="{9251BD85-8782-421C-BFFA-1E563B6A79EB}" type="presParOf" srcId="{73515528-FDB1-42CC-8408-A28D904E9562}" destId="{ADDFF2B8-25A2-4244-8288-ADD36CE3373E}" srcOrd="4" destOrd="0" presId="urn:microsoft.com/office/officeart/2005/8/layout/chevron1"/>
    <dgm:cxn modelId="{277C4FBF-4C74-40EB-941E-D5558A8B9148}" type="presParOf" srcId="{73515528-FDB1-42CC-8408-A28D904E9562}" destId="{35688982-7E61-4DEF-BDCF-2DA4043BB9C1}" srcOrd="5" destOrd="0" presId="urn:microsoft.com/office/officeart/2005/8/layout/chevron1"/>
    <dgm:cxn modelId="{437C6B97-0348-4746-8C81-4D760BF79AEC}" type="presParOf" srcId="{73515528-FDB1-42CC-8408-A28D904E9562}" destId="{435690AB-31EB-462C-8A13-86BF19FCA658}" srcOrd="6" destOrd="0" presId="urn:microsoft.com/office/officeart/2005/8/layout/chevron1"/>
    <dgm:cxn modelId="{374497B6-6105-45F8-81DF-A34BFE53E027}" type="presParOf" srcId="{73515528-FDB1-42CC-8408-A28D904E9562}" destId="{A40B11E6-D9E1-4371-B302-53C0F375B9C7}" srcOrd="7" destOrd="0" presId="urn:microsoft.com/office/officeart/2005/8/layout/chevron1"/>
    <dgm:cxn modelId="{106B32A9-4DFD-44A6-BEA8-E7E2216A7E0A}" type="presParOf" srcId="{73515528-FDB1-42CC-8408-A28D904E9562}" destId="{51BA1D31-EE1D-41FD-914D-9335D78AF5F2}" srcOrd="8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E640-25EF-4A04-AB25-7DCD1CC2C66E}">
      <dsp:nvSpPr>
        <dsp:cNvPr id="0" name=""/>
        <dsp:cNvSpPr/>
      </dsp:nvSpPr>
      <dsp:spPr>
        <a:xfrm>
          <a:off x="0" y="0"/>
          <a:ext cx="2487139" cy="431428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Example 1</a:t>
          </a:r>
        </a:p>
      </dsp:txBody>
      <dsp:txXfrm>
        <a:off x="215714" y="0"/>
        <a:ext cx="2055711" cy="431428"/>
      </dsp:txXfrm>
    </dsp:sp>
    <dsp:sp modelId="{89DB4630-F5AC-478F-BD6F-F79CE3D2DDED}">
      <dsp:nvSpPr>
        <dsp:cNvPr id="0" name=""/>
        <dsp:cNvSpPr/>
      </dsp:nvSpPr>
      <dsp:spPr>
        <a:xfrm>
          <a:off x="2933142" y="0"/>
          <a:ext cx="2487139" cy="431428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Example 2</a:t>
          </a:r>
        </a:p>
      </dsp:txBody>
      <dsp:txXfrm>
        <a:off x="3148856" y="0"/>
        <a:ext cx="2055711" cy="431428"/>
      </dsp:txXfrm>
    </dsp:sp>
    <dsp:sp modelId="{D3E15A76-7681-40AF-889A-D8CB37340544}">
      <dsp:nvSpPr>
        <dsp:cNvPr id="0" name=""/>
        <dsp:cNvSpPr/>
      </dsp:nvSpPr>
      <dsp:spPr>
        <a:xfrm>
          <a:off x="5866284" y="0"/>
          <a:ext cx="2487139" cy="431428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Example 3</a:t>
          </a:r>
        </a:p>
      </dsp:txBody>
      <dsp:txXfrm>
        <a:off x="6081998" y="0"/>
        <a:ext cx="2055711" cy="43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4462-0A01-44A1-B3EF-E1D51CDD44CF}">
      <dsp:nvSpPr>
        <dsp:cNvPr id="0" name=""/>
        <dsp:cNvSpPr/>
      </dsp:nvSpPr>
      <dsp:spPr>
        <a:xfrm>
          <a:off x="2039" y="249052"/>
          <a:ext cx="1815075" cy="726030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123</a:t>
          </a:r>
        </a:p>
      </dsp:txBody>
      <dsp:txXfrm>
        <a:off x="365054" y="249052"/>
        <a:ext cx="1089045" cy="726030"/>
      </dsp:txXfrm>
    </dsp:sp>
    <dsp:sp modelId="{6F0CDE45-94E8-40D9-A235-FFB16AB2B3FD}">
      <dsp:nvSpPr>
        <dsp:cNvPr id="0" name=""/>
        <dsp:cNvSpPr/>
      </dsp:nvSpPr>
      <dsp:spPr>
        <a:xfrm>
          <a:off x="1635607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1998622" y="249052"/>
        <a:ext cx="1089045" cy="726030"/>
      </dsp:txXfrm>
    </dsp:sp>
    <dsp:sp modelId="{ADDFF2B8-25A2-4244-8288-ADD36CE3373E}">
      <dsp:nvSpPr>
        <dsp:cNvPr id="0" name=""/>
        <dsp:cNvSpPr/>
      </dsp:nvSpPr>
      <dsp:spPr>
        <a:xfrm>
          <a:off x="3269174" y="249052"/>
          <a:ext cx="1815075" cy="726030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123</a:t>
          </a:r>
        </a:p>
      </dsp:txBody>
      <dsp:txXfrm>
        <a:off x="3632189" y="249052"/>
        <a:ext cx="1089045" cy="726030"/>
      </dsp:txXfrm>
    </dsp:sp>
    <dsp:sp modelId="{435690AB-31EB-462C-8A13-86BF19FCA658}">
      <dsp:nvSpPr>
        <dsp:cNvPr id="0" name=""/>
        <dsp:cNvSpPr/>
      </dsp:nvSpPr>
      <dsp:spPr>
        <a:xfrm>
          <a:off x="4902742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5265757" y="249052"/>
        <a:ext cx="1089045" cy="726030"/>
      </dsp:txXfrm>
    </dsp:sp>
    <dsp:sp modelId="{51BA1D31-EE1D-41FD-914D-9335D78AF5F2}">
      <dsp:nvSpPr>
        <dsp:cNvPr id="0" name=""/>
        <dsp:cNvSpPr/>
      </dsp:nvSpPr>
      <dsp:spPr>
        <a:xfrm>
          <a:off x="6536310" y="249052"/>
          <a:ext cx="1815075" cy="726030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123</a:t>
          </a:r>
        </a:p>
      </dsp:txBody>
      <dsp:txXfrm>
        <a:off x="6899325" y="249052"/>
        <a:ext cx="1089045" cy="72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3DFC-5E7D-4F31-AE43-B1A73AE33D6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2D30-3823-494B-99BE-A766012E2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6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tif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288" y="1461432"/>
            <a:ext cx="8353424" cy="1728192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12"/>
          <p:cNvSpPr txBox="1"/>
          <p:nvPr/>
        </p:nvSpPr>
        <p:spPr>
          <a:xfrm>
            <a:off x="539551" y="1530533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rgbClr val="6B2C91"/>
                </a:solidFill>
              </a:rPr>
              <a:t>1 </a:t>
            </a:r>
            <a:r>
              <a:rPr lang="en-GB" sz="1600" dirty="0">
                <a:solidFill>
                  <a:schemeClr val="bg1"/>
                </a:solidFill>
              </a:rPr>
              <a:t>March 2021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TITLE OF PRESENTATION</a:t>
            </a:r>
          </a:p>
          <a:p>
            <a:pPr algn="ctr"/>
            <a:r>
              <a:rPr lang="en-GB" sz="3200" dirty="0">
                <a:solidFill>
                  <a:srgbClr val="FFD400"/>
                </a:solidFill>
              </a:rPr>
              <a:t>Subtitle of presentation</a:t>
            </a:r>
          </a:p>
          <a:p>
            <a:pPr algn="ctr"/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rgbClr val="6B2C91"/>
                </a:solidFill>
              </a:rPr>
              <a:t>NAME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 held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Manchester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91"/>
          <p:cNvSpPr txBox="1">
            <a:spLocks/>
          </p:cNvSpPr>
          <p:nvPr/>
        </p:nvSpPr>
        <p:spPr>
          <a:xfrm>
            <a:off x="251521" y="1492250"/>
            <a:ext cx="8497192" cy="3240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Oswald"/>
              </a:rPr>
              <a:t>Project objective: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Oswald"/>
              </a:rPr>
              <a:t>Lorem ipsum dolor sit amet, consectetur adipiscing elit, sed do</a:t>
            </a:r>
          </a:p>
        </p:txBody>
      </p:sp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32635"/>
            <a:ext cx="1584424" cy="9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9" name="Shape 149"/>
          <p:cNvGrpSpPr/>
          <p:nvPr/>
        </p:nvGrpSpPr>
        <p:grpSpPr>
          <a:xfrm>
            <a:off x="395536" y="1492250"/>
            <a:ext cx="8353188" cy="617616"/>
            <a:chOff x="424812" y="1177875"/>
            <a:chExt cx="8294371" cy="849900"/>
          </a:xfrm>
        </p:grpSpPr>
        <p:sp>
          <p:nvSpPr>
            <p:cNvPr id="20" name="Shape 150"/>
            <p:cNvSpPr/>
            <p:nvPr/>
          </p:nvSpPr>
          <p:spPr>
            <a:xfrm>
              <a:off x="2927683" y="1177875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1" name="Shape 151"/>
            <p:cNvSpPr/>
            <p:nvPr/>
          </p:nvSpPr>
          <p:spPr>
            <a:xfrm>
              <a:off x="424812" y="117787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2" name="Shape 152"/>
          <p:cNvSpPr txBox="1">
            <a:spLocks/>
          </p:cNvSpPr>
          <p:nvPr/>
        </p:nvSpPr>
        <p:spPr>
          <a:xfrm>
            <a:off x="531121" y="149242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1</a:t>
            </a:r>
          </a:p>
        </p:txBody>
      </p:sp>
      <p:sp>
        <p:nvSpPr>
          <p:cNvPr id="23" name="Shape 153"/>
          <p:cNvSpPr txBox="1">
            <a:spLocks/>
          </p:cNvSpPr>
          <p:nvPr/>
        </p:nvSpPr>
        <p:spPr>
          <a:xfrm>
            <a:off x="3462402" y="1492387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grpSp>
        <p:nvGrpSpPr>
          <p:cNvPr id="24" name="Shape 154"/>
          <p:cNvGrpSpPr/>
          <p:nvPr/>
        </p:nvGrpSpPr>
        <p:grpSpPr>
          <a:xfrm>
            <a:off x="395535" y="2365616"/>
            <a:ext cx="8353177" cy="617616"/>
            <a:chOff x="424812" y="2075689"/>
            <a:chExt cx="8294360" cy="849900"/>
          </a:xfrm>
        </p:grpSpPr>
        <p:sp>
          <p:nvSpPr>
            <p:cNvPr id="25" name="Shape 155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6" name="Shape 156"/>
            <p:cNvSpPr/>
            <p:nvPr/>
          </p:nvSpPr>
          <p:spPr>
            <a:xfrm>
              <a:off x="424812" y="2075689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7" name="Shape 157"/>
          <p:cNvSpPr txBox="1">
            <a:spLocks/>
          </p:cNvSpPr>
          <p:nvPr/>
        </p:nvSpPr>
        <p:spPr>
          <a:xfrm>
            <a:off x="531121" y="236567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2</a:t>
            </a:r>
          </a:p>
        </p:txBody>
      </p:sp>
      <p:sp>
        <p:nvSpPr>
          <p:cNvPr id="28" name="Shape 158"/>
          <p:cNvSpPr txBox="1">
            <a:spLocks/>
          </p:cNvSpPr>
          <p:nvPr/>
        </p:nvSpPr>
        <p:spPr>
          <a:xfrm>
            <a:off x="3462402" y="2365693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 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grpSp>
        <p:nvGrpSpPr>
          <p:cNvPr id="29" name="Shape 159"/>
          <p:cNvGrpSpPr/>
          <p:nvPr/>
        </p:nvGrpSpPr>
        <p:grpSpPr>
          <a:xfrm>
            <a:off x="395535" y="3238990"/>
            <a:ext cx="8353177" cy="617641"/>
            <a:chOff x="424812" y="2974405"/>
            <a:chExt cx="8294360" cy="849933"/>
          </a:xfrm>
        </p:grpSpPr>
        <p:sp>
          <p:nvSpPr>
            <p:cNvPr id="30" name="Shape 160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1" name="Shape 161"/>
            <p:cNvSpPr/>
            <p:nvPr/>
          </p:nvSpPr>
          <p:spPr>
            <a:xfrm>
              <a:off x="424812" y="297440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2" name="Shape 162"/>
          <p:cNvSpPr txBox="1">
            <a:spLocks/>
          </p:cNvSpPr>
          <p:nvPr/>
        </p:nvSpPr>
        <p:spPr>
          <a:xfrm>
            <a:off x="531121" y="3239004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3</a:t>
            </a:r>
          </a:p>
        </p:txBody>
      </p:sp>
      <p:sp>
        <p:nvSpPr>
          <p:cNvPr id="33" name="Shape 163"/>
          <p:cNvSpPr txBox="1">
            <a:spLocks/>
          </p:cNvSpPr>
          <p:nvPr/>
        </p:nvSpPr>
        <p:spPr>
          <a:xfrm>
            <a:off x="3462402" y="3242546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grpSp>
        <p:nvGrpSpPr>
          <p:cNvPr id="34" name="Shape 164"/>
          <p:cNvGrpSpPr/>
          <p:nvPr/>
        </p:nvGrpSpPr>
        <p:grpSpPr>
          <a:xfrm>
            <a:off x="395535" y="4112387"/>
            <a:ext cx="8353177" cy="617640"/>
            <a:chOff x="424812" y="3871258"/>
            <a:chExt cx="8294360" cy="849932"/>
          </a:xfrm>
        </p:grpSpPr>
        <p:sp>
          <p:nvSpPr>
            <p:cNvPr id="35" name="Shape 165"/>
            <p:cNvSpPr/>
            <p:nvPr/>
          </p:nvSpPr>
          <p:spPr>
            <a:xfrm>
              <a:off x="2927672" y="3871291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6" name="Shape 166"/>
            <p:cNvSpPr/>
            <p:nvPr/>
          </p:nvSpPr>
          <p:spPr>
            <a:xfrm>
              <a:off x="424812" y="3871258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7" name="Shape 167"/>
          <p:cNvSpPr txBox="1">
            <a:spLocks/>
          </p:cNvSpPr>
          <p:nvPr/>
        </p:nvSpPr>
        <p:spPr>
          <a:xfrm>
            <a:off x="531121" y="4112329"/>
            <a:ext cx="2439678" cy="61745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4</a:t>
            </a:r>
          </a:p>
        </p:txBody>
      </p:sp>
      <p:sp>
        <p:nvSpPr>
          <p:cNvPr id="38" name="Shape 168"/>
          <p:cNvSpPr txBox="1">
            <a:spLocks/>
          </p:cNvSpPr>
          <p:nvPr/>
        </p:nvSpPr>
        <p:spPr>
          <a:xfrm>
            <a:off x="3462402" y="4114540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sp>
        <p:nvSpPr>
          <p:cNvPr id="4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3" name="Shape 173"/>
          <p:cNvGraphicFramePr/>
          <p:nvPr>
            <p:extLst>
              <p:ext uri="{D42A27DB-BD31-4B8C-83A1-F6EECF244321}">
                <p14:modId xmlns:p14="http://schemas.microsoft.com/office/powerpoint/2010/main" val="4147902164"/>
              </p:ext>
            </p:extLst>
          </p:nvPr>
        </p:nvGraphicFramePr>
        <p:xfrm>
          <a:off x="395284" y="1492249"/>
          <a:ext cx="8353428" cy="3240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Jan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Feb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Apr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Aug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Sept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Oct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Nov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Dec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Shape 175" descr="Timeline background shape"/>
          <p:cNvSpPr/>
          <p:nvPr/>
        </p:nvSpPr>
        <p:spPr>
          <a:xfrm>
            <a:off x="489152" y="2201900"/>
            <a:ext cx="2871900" cy="457500"/>
          </a:xfrm>
          <a:prstGeom prst="homePlate">
            <a:avLst>
              <a:gd name="adj" fmla="val 50000"/>
            </a:avLst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Shape 176"/>
          <p:cNvSpPr txBox="1">
            <a:spLocks/>
          </p:cNvSpPr>
          <p:nvPr/>
        </p:nvSpPr>
        <p:spPr>
          <a:xfrm>
            <a:off x="565350" y="2202050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 1</a:t>
            </a:r>
          </a:p>
        </p:txBody>
      </p:sp>
      <p:sp>
        <p:nvSpPr>
          <p:cNvPr id="66" name="Shape 177" descr="Timeline background shape"/>
          <p:cNvSpPr/>
          <p:nvPr/>
        </p:nvSpPr>
        <p:spPr>
          <a:xfrm>
            <a:off x="3556750" y="3050354"/>
            <a:ext cx="4804200" cy="4575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Shape 177" descr="Timeline background shape"/>
          <p:cNvSpPr/>
          <p:nvPr/>
        </p:nvSpPr>
        <p:spPr>
          <a:xfrm>
            <a:off x="5868144" y="3939902"/>
            <a:ext cx="2492806" cy="457500"/>
          </a:xfrm>
          <a:prstGeom prst="homePlate">
            <a:avLst>
              <a:gd name="adj" fmla="val 50000"/>
            </a:avLst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176"/>
          <p:cNvSpPr txBox="1">
            <a:spLocks/>
          </p:cNvSpPr>
          <p:nvPr/>
        </p:nvSpPr>
        <p:spPr>
          <a:xfrm>
            <a:off x="3556750" y="3052493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2</a:t>
            </a:r>
          </a:p>
        </p:txBody>
      </p:sp>
      <p:sp>
        <p:nvSpPr>
          <p:cNvPr id="78" name="Shape 176"/>
          <p:cNvSpPr txBox="1">
            <a:spLocks/>
          </p:cNvSpPr>
          <p:nvPr/>
        </p:nvSpPr>
        <p:spPr>
          <a:xfrm>
            <a:off x="5868145" y="3939902"/>
            <a:ext cx="1872208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3</a:t>
            </a:r>
          </a:p>
        </p:txBody>
      </p:sp>
      <p:sp>
        <p:nvSpPr>
          <p:cNvPr id="12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" name="Shape 193" descr="Corporate headshot of a woman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" name="Shape 194"/>
          <p:cNvSpPr txBox="1">
            <a:spLocks/>
          </p:cNvSpPr>
          <p:nvPr/>
        </p:nvSpPr>
        <p:spPr>
          <a:xfrm>
            <a:off x="16495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Average"/>
                <a:sym typeface="Average"/>
              </a:rPr>
              <a:t>Team Member 1</a:t>
            </a:r>
          </a:p>
        </p:txBody>
      </p:sp>
      <p:sp>
        <p:nvSpPr>
          <p:cNvPr id="31" name="Shape 196"/>
          <p:cNvSpPr txBox="1">
            <a:spLocks/>
          </p:cNvSpPr>
          <p:nvPr/>
        </p:nvSpPr>
        <p:spPr>
          <a:xfrm>
            <a:off x="39528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Lorem ipsum dolor sit amet, consectetur adipiscing elit, sed</a:t>
            </a:r>
          </a:p>
        </p:txBody>
      </p:sp>
      <p:pic>
        <p:nvPicPr>
          <p:cNvPr id="32" name="Shape 197" descr="Corporate headshot of a man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20" y="1503665"/>
            <a:ext cx="1644299" cy="16439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" name="Shape 198"/>
          <p:cNvSpPr txBox="1">
            <a:spLocks/>
          </p:cNvSpPr>
          <p:nvPr/>
        </p:nvSpPr>
        <p:spPr>
          <a:xfrm>
            <a:off x="2374558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6B2C91"/>
                </a:solidFill>
              </a:rPr>
              <a:t>Team Member 2</a:t>
            </a:r>
          </a:p>
        </p:txBody>
      </p:sp>
      <p:sp>
        <p:nvSpPr>
          <p:cNvPr id="35" name="Shape 200"/>
          <p:cNvSpPr txBox="1">
            <a:spLocks/>
          </p:cNvSpPr>
          <p:nvPr/>
        </p:nvSpPr>
        <p:spPr>
          <a:xfrm>
            <a:off x="2604907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Ut enim ad minim veniam, quis nostrud exercitation ullamco laboris nisi</a:t>
            </a:r>
          </a:p>
        </p:txBody>
      </p:sp>
      <p:pic>
        <p:nvPicPr>
          <p:cNvPr id="36" name="Shape 201" descr="Corporate headshot of a woman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79" y="1503502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" name="Shape 202"/>
          <p:cNvSpPr txBox="1">
            <a:spLocks/>
          </p:cNvSpPr>
          <p:nvPr/>
        </p:nvSpPr>
        <p:spPr>
          <a:xfrm>
            <a:off x="4584179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6B2C91"/>
                </a:solidFill>
              </a:rPr>
              <a:t>Team Member 3</a:t>
            </a:r>
          </a:p>
        </p:txBody>
      </p:sp>
      <p:sp>
        <p:nvSpPr>
          <p:cNvPr id="39" name="Shape 204"/>
          <p:cNvSpPr txBox="1">
            <a:spLocks/>
          </p:cNvSpPr>
          <p:nvPr/>
        </p:nvSpPr>
        <p:spPr>
          <a:xfrm>
            <a:off x="4814531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Duis aute irure dolor in reprehenderit in voluptate velit esse cillum dolore eu</a:t>
            </a:r>
          </a:p>
        </p:txBody>
      </p:sp>
      <p:pic>
        <p:nvPicPr>
          <p:cNvPr id="40" name="Shape 205" descr="Corporate headshot of a man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37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Shape 206"/>
          <p:cNvSpPr txBox="1">
            <a:spLocks/>
          </p:cNvSpPr>
          <p:nvPr/>
        </p:nvSpPr>
        <p:spPr>
          <a:xfrm>
            <a:off x="679380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6B2C91"/>
                </a:solidFill>
              </a:rPr>
              <a:t>Team Member 4</a:t>
            </a:r>
          </a:p>
        </p:txBody>
      </p:sp>
      <p:sp>
        <p:nvSpPr>
          <p:cNvPr id="43" name="Shape 208"/>
          <p:cNvSpPr txBox="1">
            <a:spLocks/>
          </p:cNvSpPr>
          <p:nvPr/>
        </p:nvSpPr>
        <p:spPr>
          <a:xfrm>
            <a:off x="702415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Excepteur sint occaecat cupidatat non proident, sunt in culpa qui officia</a:t>
            </a:r>
          </a:p>
        </p:txBody>
      </p:sp>
      <p:sp>
        <p:nvSpPr>
          <p:cNvPr id="1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5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Shape 92"/>
          <p:cNvGrpSpPr/>
          <p:nvPr/>
        </p:nvGrpSpPr>
        <p:grpSpPr>
          <a:xfrm>
            <a:off x="395536" y="1492251"/>
            <a:ext cx="2628924" cy="3229024"/>
            <a:chOff x="431925" y="1304875"/>
            <a:chExt cx="2628924" cy="3416400"/>
          </a:xfrm>
        </p:grpSpPr>
        <p:sp>
          <p:nvSpPr>
            <p:cNvPr id="23" name="Shape 94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2" name="Shape 93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rgbClr val="6B2C91"/>
            </a:solidFill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sp>
        <p:nvSpPr>
          <p:cNvPr id="24" name="Shape 95"/>
          <p:cNvSpPr txBox="1">
            <a:spLocks/>
          </p:cNvSpPr>
          <p:nvPr/>
        </p:nvSpPr>
        <p:spPr>
          <a:xfrm>
            <a:off x="470036" y="1492251"/>
            <a:ext cx="2494499" cy="438645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25" name="Shape 96"/>
          <p:cNvSpPr txBox="1">
            <a:spLocks/>
          </p:cNvSpPr>
          <p:nvPr/>
        </p:nvSpPr>
        <p:spPr>
          <a:xfrm>
            <a:off x="471936" y="1968333"/>
            <a:ext cx="2478600" cy="267676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Lorem ipsum </a:t>
            </a:r>
            <a:r>
              <a:rPr lang="en-GB" sz="1600" dirty="0" err="1">
                <a:solidFill>
                  <a:srgbClr val="6B2C91"/>
                </a:solidFill>
              </a:rPr>
              <a:t>dolor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amet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consectetur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adipiscing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elit</a:t>
            </a:r>
            <a:r>
              <a:rPr lang="en-GB" sz="1600" dirty="0">
                <a:solidFill>
                  <a:srgbClr val="6B2C9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Quae com </a:t>
            </a:r>
            <a:r>
              <a:rPr lang="en-GB" sz="1600" b="1" dirty="0" err="1">
                <a:solidFill>
                  <a:srgbClr val="6B2C91"/>
                </a:solidFill>
              </a:rPr>
              <a:t>praeponunt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ut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aliquarerum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selectio</a:t>
            </a:r>
            <a:endParaRPr lang="en-GB" sz="1600" dirty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rgbClr val="6B2C91"/>
                </a:solidFill>
              </a:rPr>
              <a:t>Naturam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videntur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sequi</a:t>
            </a:r>
            <a:r>
              <a:rPr lang="en-GB" sz="1600" dirty="0">
                <a:solidFill>
                  <a:srgbClr val="6B2C91"/>
                </a:solidFill>
              </a:rPr>
              <a:t>; </a:t>
            </a:r>
            <a:r>
              <a:rPr lang="en-GB" sz="1600" dirty="0" err="1">
                <a:solidFill>
                  <a:srgbClr val="6B2C91"/>
                </a:solidFill>
              </a:rPr>
              <a:t>Neminem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</a:p>
        </p:txBody>
      </p:sp>
      <p:sp>
        <p:nvSpPr>
          <p:cNvPr id="30" name="Shape 101"/>
          <p:cNvSpPr txBox="1">
            <a:spLocks/>
          </p:cNvSpPr>
          <p:nvPr/>
        </p:nvSpPr>
        <p:spPr>
          <a:xfrm>
            <a:off x="3309585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Lorem ipsum </a:t>
            </a:r>
            <a:r>
              <a:rPr lang="en-GB" sz="1600" dirty="0" err="1">
                <a:solidFill>
                  <a:srgbClr val="6B2C91"/>
                </a:solidFill>
              </a:rPr>
              <a:t>dolor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amet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consectetur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adipiscing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elit</a:t>
            </a:r>
            <a:r>
              <a:rPr lang="en-GB" sz="1600" dirty="0">
                <a:solidFill>
                  <a:srgbClr val="6B2C9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Quae com </a:t>
            </a:r>
            <a:r>
              <a:rPr lang="en-GB" sz="1600" b="1" dirty="0" err="1">
                <a:solidFill>
                  <a:srgbClr val="6B2C91"/>
                </a:solidFill>
              </a:rPr>
              <a:t>praeponunt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ut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aliquarerum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selectio</a:t>
            </a:r>
            <a:endParaRPr lang="en-GB" sz="1600" dirty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rgbClr val="6B2C91"/>
                </a:solidFill>
              </a:rPr>
              <a:t>Naturam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videntur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sequi</a:t>
            </a:r>
            <a:r>
              <a:rPr lang="en-GB" sz="1600" dirty="0">
                <a:solidFill>
                  <a:srgbClr val="6B2C91"/>
                </a:solidFill>
              </a:rPr>
              <a:t>; </a:t>
            </a:r>
            <a:r>
              <a:rPr lang="en-GB" sz="1600" dirty="0" err="1">
                <a:solidFill>
                  <a:srgbClr val="6B2C91"/>
                </a:solidFill>
              </a:rPr>
              <a:t>Neminem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</a:p>
        </p:txBody>
      </p:sp>
      <p:grpSp>
        <p:nvGrpSpPr>
          <p:cNvPr id="31" name="Shape 102"/>
          <p:cNvGrpSpPr/>
          <p:nvPr/>
        </p:nvGrpSpPr>
        <p:grpSpPr>
          <a:xfrm>
            <a:off x="6084168" y="1492251"/>
            <a:ext cx="2632499" cy="3229024"/>
            <a:chOff x="6212550" y="1304875"/>
            <a:chExt cx="2632499" cy="3416400"/>
          </a:xfrm>
        </p:grpSpPr>
        <p:sp>
          <p:nvSpPr>
            <p:cNvPr id="32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rgbClr val="6B2C91"/>
            </a:solidFill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105"/>
          <p:cNvSpPr txBox="1">
            <a:spLocks/>
          </p:cNvSpPr>
          <p:nvPr/>
        </p:nvSpPr>
        <p:spPr>
          <a:xfrm>
            <a:off x="6144093" y="1492251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chemeClr val="bg1"/>
                </a:solidFill>
              </a:rPr>
              <a:t>Example 3</a:t>
            </a:r>
            <a:endParaRPr lang="en" sz="2000" dirty="0">
              <a:solidFill>
                <a:schemeClr val="bg1"/>
              </a:solidFill>
            </a:endParaRPr>
          </a:p>
        </p:txBody>
      </p:sp>
      <p:sp>
        <p:nvSpPr>
          <p:cNvPr id="35" name="Shape 106"/>
          <p:cNvSpPr txBox="1">
            <a:spLocks/>
          </p:cNvSpPr>
          <p:nvPr/>
        </p:nvSpPr>
        <p:spPr>
          <a:xfrm>
            <a:off x="6158018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Lorem ipsum </a:t>
            </a:r>
            <a:r>
              <a:rPr lang="en-GB" sz="1600" dirty="0" err="1">
                <a:solidFill>
                  <a:srgbClr val="6B2C91"/>
                </a:solidFill>
              </a:rPr>
              <a:t>dolor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amet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consectetur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adipiscing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elit</a:t>
            </a:r>
            <a:r>
              <a:rPr lang="en-GB" sz="1600" dirty="0">
                <a:solidFill>
                  <a:srgbClr val="6B2C9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Quae com </a:t>
            </a:r>
            <a:r>
              <a:rPr lang="en-GB" sz="1600" b="1" dirty="0" err="1">
                <a:solidFill>
                  <a:srgbClr val="6B2C91"/>
                </a:solidFill>
              </a:rPr>
              <a:t>praeponunt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ut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aliquarerum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selectio</a:t>
            </a:r>
            <a:endParaRPr lang="en-GB" sz="1600" dirty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rgbClr val="6B2C91"/>
                </a:solidFill>
              </a:rPr>
              <a:t>Naturam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videntur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sequi</a:t>
            </a:r>
            <a:r>
              <a:rPr lang="en-GB" sz="1600" dirty="0">
                <a:solidFill>
                  <a:srgbClr val="6B2C91"/>
                </a:solidFill>
              </a:rPr>
              <a:t>; </a:t>
            </a:r>
            <a:r>
              <a:rPr lang="en-GB" sz="1600" dirty="0" err="1">
                <a:solidFill>
                  <a:srgbClr val="6B2C91"/>
                </a:solidFill>
              </a:rPr>
              <a:t>Neminem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</a:p>
        </p:txBody>
      </p:sp>
      <p:grpSp>
        <p:nvGrpSpPr>
          <p:cNvPr id="36" name="Shape 102"/>
          <p:cNvGrpSpPr/>
          <p:nvPr/>
        </p:nvGrpSpPr>
        <p:grpSpPr>
          <a:xfrm>
            <a:off x="3235645" y="1492251"/>
            <a:ext cx="2632499" cy="3229024"/>
            <a:chOff x="6212550" y="1304875"/>
            <a:chExt cx="2632499" cy="3416400"/>
          </a:xfrm>
        </p:grpSpPr>
        <p:sp>
          <p:nvSpPr>
            <p:cNvPr id="37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rgbClr val="6B2C91"/>
            </a:solidFill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95"/>
          <p:cNvSpPr txBox="1">
            <a:spLocks/>
          </p:cNvSpPr>
          <p:nvPr/>
        </p:nvSpPr>
        <p:spPr>
          <a:xfrm>
            <a:off x="3309585" y="1508273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chemeClr val="bg1"/>
                </a:solidFill>
              </a:rPr>
              <a:t>Example 2</a:t>
            </a:r>
          </a:p>
        </p:txBody>
      </p:sp>
      <p:sp>
        <p:nvSpPr>
          <p:cNvPr id="42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51111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9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0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127"/>
          <p:cNvSpPr txBox="1">
            <a:spLocks/>
          </p:cNvSpPr>
          <p:nvPr/>
        </p:nvSpPr>
        <p:spPr>
          <a:xfrm>
            <a:off x="4860032" y="1779662"/>
            <a:ext cx="3600400" cy="2664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noFill/>
          <a:ln w="9525">
            <a:solidFill>
              <a:srgbClr val="6B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9601" y="249974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6B2C91"/>
                </a:solidFill>
              </a:rPr>
              <a:t>POINT</a:t>
            </a:r>
          </a:p>
          <a:p>
            <a:pPr algn="ctr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Added text</a:t>
            </a:r>
          </a:p>
        </p:txBody>
      </p:sp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51110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0783227"/>
              </p:ext>
            </p:extLst>
          </p:nvPr>
        </p:nvGraphicFramePr>
        <p:xfrm>
          <a:off x="395289" y="1492250"/>
          <a:ext cx="8353424" cy="4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hape 114"/>
          <p:cNvSpPr txBox="1">
            <a:spLocks/>
          </p:cNvSpPr>
          <p:nvPr/>
        </p:nvSpPr>
        <p:spPr>
          <a:xfrm>
            <a:off x="432350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2000" b="1" kern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Expand Point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6" name="Shape 117"/>
          <p:cNvSpPr txBox="1">
            <a:spLocks/>
          </p:cNvSpPr>
          <p:nvPr/>
        </p:nvSpPr>
        <p:spPr>
          <a:xfrm>
            <a:off x="3336146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Ut enim ad minim veniam, quis nostrud exercitation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Duis aute irure dolor in reprehenderit in voluptate velit </a:t>
            </a:r>
          </a:p>
        </p:txBody>
      </p:sp>
      <p:sp>
        <p:nvSpPr>
          <p:cNvPr id="17" name="Shape 120"/>
          <p:cNvSpPr txBox="1">
            <a:spLocks/>
          </p:cNvSpPr>
          <p:nvPr/>
        </p:nvSpPr>
        <p:spPr>
          <a:xfrm>
            <a:off x="6254225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Excepteur sint occaecat cupidatat non proident, sunt in culpa qui officia deserunt mollit anim id est laborum.</a:t>
            </a:r>
          </a:p>
        </p:txBody>
      </p:sp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4040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7" name="Shape 139"/>
          <p:cNvGrpSpPr/>
          <p:nvPr/>
        </p:nvGrpSpPr>
        <p:grpSpPr>
          <a:xfrm>
            <a:off x="969269" y="2194118"/>
            <a:ext cx="198899" cy="593656"/>
            <a:chOff x="777446" y="1610215"/>
            <a:chExt cx="198899" cy="593656"/>
          </a:xfrm>
          <a:solidFill>
            <a:srgbClr val="6B2C91"/>
          </a:solidFill>
        </p:grpSpPr>
        <p:cxnSp>
          <p:nvCxnSpPr>
            <p:cNvPr id="38" name="Shape 140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" name="Shape 141"/>
            <p:cNvSpPr/>
            <p:nvPr/>
          </p:nvSpPr>
          <p:spPr>
            <a:xfrm>
              <a:off x="777446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Shape 142"/>
          <p:cNvSpPr txBox="1">
            <a:spLocks/>
          </p:cNvSpPr>
          <p:nvPr/>
        </p:nvSpPr>
        <p:spPr>
          <a:xfrm>
            <a:off x="318375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43" name="Shape 145"/>
          <p:cNvGrpSpPr/>
          <p:nvPr/>
        </p:nvGrpSpPr>
        <p:grpSpPr>
          <a:xfrm>
            <a:off x="2684632" y="3468444"/>
            <a:ext cx="198899" cy="593655"/>
            <a:chOff x="2223534" y="2938957"/>
            <a:chExt cx="198899" cy="593655"/>
          </a:xfrm>
          <a:solidFill>
            <a:srgbClr val="6B2C91"/>
          </a:solidFill>
        </p:grpSpPr>
        <p:cxnSp>
          <p:nvCxnSpPr>
            <p:cNvPr id="44" name="Shape 146"/>
            <p:cNvCxnSpPr/>
            <p:nvPr/>
          </p:nvCxnSpPr>
          <p:spPr>
            <a:xfrm rot="10800000">
              <a:off x="2322996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Shape 147"/>
            <p:cNvSpPr/>
            <p:nvPr/>
          </p:nvSpPr>
          <p:spPr>
            <a:xfrm rot="10800000" flipH="1">
              <a:off x="2223534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Shape 148"/>
          <p:cNvSpPr txBox="1">
            <a:spLocks/>
          </p:cNvSpPr>
          <p:nvPr/>
        </p:nvSpPr>
        <p:spPr>
          <a:xfrm>
            <a:off x="1244337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49" name="Shape 151"/>
          <p:cNvGrpSpPr/>
          <p:nvPr/>
        </p:nvGrpSpPr>
        <p:grpSpPr>
          <a:xfrm>
            <a:off x="4319544" y="2194118"/>
            <a:ext cx="198899" cy="593656"/>
            <a:chOff x="3918083" y="1610215"/>
            <a:chExt cx="198899" cy="593656"/>
          </a:xfrm>
          <a:solidFill>
            <a:srgbClr val="6B2C91"/>
          </a:solidFill>
        </p:grpSpPr>
        <p:cxnSp>
          <p:nvCxnSpPr>
            <p:cNvPr id="50" name="Shape 152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" name="Shape 153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Shape 154"/>
          <p:cNvSpPr txBox="1">
            <a:spLocks/>
          </p:cNvSpPr>
          <p:nvPr/>
        </p:nvSpPr>
        <p:spPr>
          <a:xfrm>
            <a:off x="3304094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55" name="Shape 157"/>
          <p:cNvGrpSpPr/>
          <p:nvPr/>
        </p:nvGrpSpPr>
        <p:grpSpPr>
          <a:xfrm>
            <a:off x="5973069" y="3468444"/>
            <a:ext cx="198899" cy="593655"/>
            <a:chOff x="5958946" y="2938957"/>
            <a:chExt cx="198899" cy="593655"/>
          </a:xfrm>
          <a:solidFill>
            <a:srgbClr val="6B2C91"/>
          </a:solidFill>
        </p:grpSpPr>
        <p:cxnSp>
          <p:nvCxnSpPr>
            <p:cNvPr id="56" name="Shape 158"/>
            <p:cNvCxnSpPr/>
            <p:nvPr/>
          </p:nvCxnSpPr>
          <p:spPr>
            <a:xfrm rot="10800000">
              <a:off x="6058408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Shape 159"/>
            <p:cNvSpPr/>
            <p:nvPr/>
          </p:nvSpPr>
          <p:spPr>
            <a:xfrm rot="10800000" flipH="1">
              <a:off x="5958946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Shape 160"/>
          <p:cNvSpPr txBox="1">
            <a:spLocks/>
          </p:cNvSpPr>
          <p:nvPr/>
        </p:nvSpPr>
        <p:spPr>
          <a:xfrm>
            <a:off x="5126902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61" name="Shape 163"/>
          <p:cNvGrpSpPr/>
          <p:nvPr/>
        </p:nvGrpSpPr>
        <p:grpSpPr>
          <a:xfrm>
            <a:off x="7669807" y="2194118"/>
            <a:ext cx="198899" cy="593656"/>
            <a:chOff x="3918083" y="1610215"/>
            <a:chExt cx="198899" cy="593656"/>
          </a:xfrm>
          <a:solidFill>
            <a:srgbClr val="6B2C91"/>
          </a:solidFill>
        </p:grpSpPr>
        <p:cxnSp>
          <p:nvCxnSpPr>
            <p:cNvPr id="62" name="Shape 164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165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Shape 166"/>
          <p:cNvSpPr txBox="1">
            <a:spLocks/>
          </p:cNvSpPr>
          <p:nvPr/>
        </p:nvSpPr>
        <p:spPr>
          <a:xfrm>
            <a:off x="6685978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1602261736"/>
              </p:ext>
            </p:extLst>
          </p:nvPr>
        </p:nvGraphicFramePr>
        <p:xfrm>
          <a:off x="395287" y="2529216"/>
          <a:ext cx="835342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34348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Shape 171"/>
          <p:cNvSpPr txBox="1">
            <a:spLocks/>
          </p:cNvSpPr>
          <p:nvPr/>
        </p:nvSpPr>
        <p:spPr>
          <a:xfrm>
            <a:off x="311700" y="1008431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endParaRPr kumimoji="0" lang="en" sz="3000" b="0" i="0" u="none" strike="noStrike" kern="0" cap="none" spc="0" normalizeH="0" baseline="0" noProof="0" dirty="0">
              <a:ln>
                <a:noFill/>
              </a:ln>
              <a:solidFill>
                <a:srgbClr val="2A3990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51" name="Shape 172"/>
          <p:cNvSpPr/>
          <p:nvPr/>
        </p:nvSpPr>
        <p:spPr>
          <a:xfrm>
            <a:off x="4147063" y="1503519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2" name="Shape 173"/>
          <p:cNvSpPr/>
          <p:nvPr/>
        </p:nvSpPr>
        <p:spPr>
          <a:xfrm>
            <a:off x="4147075" y="1503526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3" name="Shape 174"/>
          <p:cNvSpPr txBox="1">
            <a:spLocks/>
          </p:cNvSpPr>
          <p:nvPr/>
        </p:nvSpPr>
        <p:spPr>
          <a:xfrm>
            <a:off x="4147075" y="15627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</a:p>
        </p:txBody>
      </p:sp>
      <p:sp>
        <p:nvSpPr>
          <p:cNvPr id="54" name="Shape 175"/>
          <p:cNvSpPr txBox="1">
            <a:spLocks/>
          </p:cNvSpPr>
          <p:nvPr/>
        </p:nvSpPr>
        <p:spPr>
          <a:xfrm>
            <a:off x="4147075" y="191151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55" name="Shape 176"/>
          <p:cNvGrpSpPr/>
          <p:nvPr/>
        </p:nvGrpSpPr>
        <p:grpSpPr>
          <a:xfrm>
            <a:off x="2918151" y="2201018"/>
            <a:ext cx="4160199" cy="531896"/>
            <a:chOff x="2918151" y="1746603"/>
            <a:chExt cx="4160199" cy="531896"/>
          </a:xfrm>
        </p:grpSpPr>
        <p:cxnSp>
          <p:nvCxnSpPr>
            <p:cNvPr id="56" name="Shape 177"/>
            <p:cNvCxnSpPr>
              <a:stCxn id="51" idx="2"/>
              <a:endCxn id="59" idx="0"/>
            </p:cNvCxnSpPr>
            <p:nvPr/>
          </p:nvCxnSpPr>
          <p:spPr>
            <a:xfrm rot="5400000">
              <a:off x="3628985" y="1035770"/>
              <a:ext cx="531895" cy="195356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179"/>
            <p:cNvCxnSpPr>
              <a:stCxn id="51" idx="2"/>
              <a:endCxn id="79" idx="0"/>
            </p:cNvCxnSpPr>
            <p:nvPr/>
          </p:nvCxnSpPr>
          <p:spPr>
            <a:xfrm rot="16200000" flipH="1">
              <a:off x="5709084" y="909232"/>
              <a:ext cx="531895" cy="220663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Shape 181"/>
          <p:cNvSpPr/>
          <p:nvPr/>
        </p:nvSpPr>
        <p:spPr>
          <a:xfrm>
            <a:off x="2194905" y="2732915"/>
            <a:ext cx="1449299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9" name="Shape 178"/>
          <p:cNvSpPr/>
          <p:nvPr/>
        </p:nvSpPr>
        <p:spPr>
          <a:xfrm>
            <a:off x="2193500" y="2732914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0" name="Shape 182"/>
          <p:cNvSpPr txBox="1">
            <a:spLocks/>
          </p:cNvSpPr>
          <p:nvPr/>
        </p:nvSpPr>
        <p:spPr>
          <a:xfrm>
            <a:off x="2193650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</a:p>
        </p:txBody>
      </p:sp>
      <p:sp>
        <p:nvSpPr>
          <p:cNvPr id="61" name="Shape 183"/>
          <p:cNvSpPr txBox="1">
            <a:spLocks/>
          </p:cNvSpPr>
          <p:nvPr/>
        </p:nvSpPr>
        <p:spPr>
          <a:xfrm>
            <a:off x="2193637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62" name="Shape 184"/>
          <p:cNvGrpSpPr/>
          <p:nvPr/>
        </p:nvGrpSpPr>
        <p:grpSpPr>
          <a:xfrm>
            <a:off x="1256100" y="3430115"/>
            <a:ext cx="3327149" cy="532025"/>
            <a:chOff x="1256100" y="2975700"/>
            <a:chExt cx="3327149" cy="532025"/>
          </a:xfrm>
        </p:grpSpPr>
        <p:cxnSp>
          <p:nvCxnSpPr>
            <p:cNvPr id="63" name="Shape 185"/>
            <p:cNvCxnSpPr>
              <a:stCxn id="58" idx="2"/>
              <a:endCxn id="71" idx="0"/>
            </p:cNvCxnSpPr>
            <p:nvPr/>
          </p:nvCxnSpPr>
          <p:spPr>
            <a:xfrm>
              <a:off x="2919555" y="2975700"/>
              <a:ext cx="107" cy="532024"/>
            </a:xfrm>
            <a:prstGeom prst="straightConnector1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187"/>
            <p:cNvCxnSpPr>
              <a:stCxn id="58" idx="2"/>
              <a:endCxn id="67" idx="0"/>
            </p:cNvCxnSpPr>
            <p:nvPr/>
          </p:nvCxnSpPr>
          <p:spPr>
            <a:xfrm rot="5400000">
              <a:off x="1821816" y="2409985"/>
              <a:ext cx="532024" cy="166345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189"/>
            <p:cNvCxnSpPr>
              <a:stCxn id="58" idx="2"/>
              <a:endCxn id="75" idx="0"/>
            </p:cNvCxnSpPr>
            <p:nvPr/>
          </p:nvCxnSpPr>
          <p:spPr>
            <a:xfrm rot="16200000" flipH="1">
              <a:off x="3485390" y="2409864"/>
              <a:ext cx="532024" cy="166369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Shape 191"/>
          <p:cNvSpPr/>
          <p:nvPr/>
        </p:nvSpPr>
        <p:spPr>
          <a:xfrm>
            <a:off x="531436" y="3962482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7" name="Shape 188"/>
          <p:cNvSpPr/>
          <p:nvPr/>
        </p:nvSpPr>
        <p:spPr>
          <a:xfrm>
            <a:off x="531450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8" name="Shape 192"/>
          <p:cNvSpPr txBox="1">
            <a:spLocks/>
          </p:cNvSpPr>
          <p:nvPr/>
        </p:nvSpPr>
        <p:spPr>
          <a:xfrm>
            <a:off x="531750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</a:p>
        </p:txBody>
      </p:sp>
      <p:sp>
        <p:nvSpPr>
          <p:cNvPr id="69" name="Shape 193"/>
          <p:cNvSpPr txBox="1">
            <a:spLocks/>
          </p:cNvSpPr>
          <p:nvPr/>
        </p:nvSpPr>
        <p:spPr>
          <a:xfrm>
            <a:off x="53173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0" name="Shape 194"/>
          <p:cNvSpPr/>
          <p:nvPr/>
        </p:nvSpPr>
        <p:spPr>
          <a:xfrm>
            <a:off x="2194998" y="3962482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1" name="Shape 186"/>
          <p:cNvSpPr/>
          <p:nvPr/>
        </p:nvSpPr>
        <p:spPr>
          <a:xfrm>
            <a:off x="2195012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2" name="Shape 195"/>
          <p:cNvSpPr txBox="1">
            <a:spLocks/>
          </p:cNvSpPr>
          <p:nvPr/>
        </p:nvSpPr>
        <p:spPr>
          <a:xfrm>
            <a:off x="21951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</a:p>
        </p:txBody>
      </p:sp>
      <p:sp>
        <p:nvSpPr>
          <p:cNvPr id="73" name="Shape 196"/>
          <p:cNvSpPr txBox="1">
            <a:spLocks/>
          </p:cNvSpPr>
          <p:nvPr/>
        </p:nvSpPr>
        <p:spPr>
          <a:xfrm>
            <a:off x="21951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4" name="Shape 197"/>
          <p:cNvSpPr/>
          <p:nvPr/>
        </p:nvSpPr>
        <p:spPr>
          <a:xfrm>
            <a:off x="3858522" y="3962482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5" name="Shape 190"/>
          <p:cNvSpPr/>
          <p:nvPr/>
        </p:nvSpPr>
        <p:spPr>
          <a:xfrm>
            <a:off x="3858600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6" name="Shape 198"/>
          <p:cNvSpPr txBox="1">
            <a:spLocks/>
          </p:cNvSpPr>
          <p:nvPr/>
        </p:nvSpPr>
        <p:spPr>
          <a:xfrm>
            <a:off x="3858612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7" name="Shape 199"/>
          <p:cNvSpPr txBox="1">
            <a:spLocks/>
          </p:cNvSpPr>
          <p:nvPr/>
        </p:nvSpPr>
        <p:spPr>
          <a:xfrm>
            <a:off x="3858700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8" name="Shape 200"/>
          <p:cNvSpPr/>
          <p:nvPr/>
        </p:nvSpPr>
        <p:spPr>
          <a:xfrm>
            <a:off x="6353690" y="2732915"/>
            <a:ext cx="1449299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9" name="Shape 180"/>
          <p:cNvSpPr/>
          <p:nvPr/>
        </p:nvSpPr>
        <p:spPr>
          <a:xfrm>
            <a:off x="6353700" y="2732914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0" name="Shape 201"/>
          <p:cNvSpPr txBox="1">
            <a:spLocks/>
          </p:cNvSpPr>
          <p:nvPr/>
        </p:nvSpPr>
        <p:spPr>
          <a:xfrm>
            <a:off x="6353925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</a:p>
        </p:txBody>
      </p:sp>
      <p:sp>
        <p:nvSpPr>
          <p:cNvPr id="81" name="Shape 202"/>
          <p:cNvSpPr txBox="1">
            <a:spLocks/>
          </p:cNvSpPr>
          <p:nvPr/>
        </p:nvSpPr>
        <p:spPr>
          <a:xfrm>
            <a:off x="6352412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82" name="Shape 203"/>
          <p:cNvGrpSpPr/>
          <p:nvPr/>
        </p:nvGrpSpPr>
        <p:grpSpPr>
          <a:xfrm>
            <a:off x="6246825" y="3430115"/>
            <a:ext cx="1663475" cy="532036"/>
            <a:chOff x="6246825" y="2975700"/>
            <a:chExt cx="1663475" cy="532036"/>
          </a:xfrm>
        </p:grpSpPr>
        <p:cxnSp>
          <p:nvCxnSpPr>
            <p:cNvPr id="83" name="Shape 204"/>
            <p:cNvCxnSpPr>
              <a:stCxn id="78" idx="2"/>
              <a:endCxn id="86" idx="0"/>
            </p:cNvCxnSpPr>
            <p:nvPr/>
          </p:nvCxnSpPr>
          <p:spPr>
            <a:xfrm rot="5400000">
              <a:off x="6396571" y="2825955"/>
              <a:ext cx="532024" cy="83151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206"/>
            <p:cNvCxnSpPr>
              <a:stCxn id="78" idx="2"/>
              <a:endCxn id="90" idx="0"/>
            </p:cNvCxnSpPr>
            <p:nvPr/>
          </p:nvCxnSpPr>
          <p:spPr>
            <a:xfrm rot="16200000" flipH="1">
              <a:off x="7228302" y="2825738"/>
              <a:ext cx="532036" cy="83196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" name="Shape 208"/>
          <p:cNvSpPr/>
          <p:nvPr/>
        </p:nvSpPr>
        <p:spPr>
          <a:xfrm>
            <a:off x="5522206" y="3962233"/>
            <a:ext cx="1449000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6" name="Shape 205"/>
          <p:cNvSpPr/>
          <p:nvPr/>
        </p:nvSpPr>
        <p:spPr>
          <a:xfrm>
            <a:off x="5522175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7" name="Shape 209"/>
          <p:cNvSpPr txBox="1">
            <a:spLocks/>
          </p:cNvSpPr>
          <p:nvPr/>
        </p:nvSpPr>
        <p:spPr>
          <a:xfrm>
            <a:off x="55223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8" name="Shape 210"/>
          <p:cNvSpPr txBox="1">
            <a:spLocks/>
          </p:cNvSpPr>
          <p:nvPr/>
        </p:nvSpPr>
        <p:spPr>
          <a:xfrm>
            <a:off x="55222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9" name="Shape 211"/>
          <p:cNvSpPr/>
          <p:nvPr/>
        </p:nvSpPr>
        <p:spPr>
          <a:xfrm>
            <a:off x="7185790" y="3962233"/>
            <a:ext cx="1449000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0" name="Shape 207"/>
          <p:cNvSpPr/>
          <p:nvPr/>
        </p:nvSpPr>
        <p:spPr>
          <a:xfrm>
            <a:off x="7185650" y="3962151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1" name="Shape 212"/>
          <p:cNvSpPr txBox="1">
            <a:spLocks/>
          </p:cNvSpPr>
          <p:nvPr/>
        </p:nvSpPr>
        <p:spPr>
          <a:xfrm>
            <a:off x="71857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92" name="Shape 213"/>
          <p:cNvSpPr txBox="1">
            <a:spLocks/>
          </p:cNvSpPr>
          <p:nvPr/>
        </p:nvSpPr>
        <p:spPr>
          <a:xfrm>
            <a:off x="718568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4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82071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noFill/>
          <a:ln w="9525">
            <a:solidFill>
              <a:srgbClr val="6B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solidFill>
            <a:srgbClr val="6B2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09601" y="2499742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POINT</a:t>
            </a:r>
          </a:p>
          <a:p>
            <a:pPr algn="ctr"/>
            <a:r>
              <a:rPr lang="en-GB" sz="2000" b="1" dirty="0">
                <a:solidFill>
                  <a:srgbClr val="FFD400"/>
                </a:solidFill>
              </a:rPr>
              <a:t>Added text</a:t>
            </a: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176449717"/>
              </p:ext>
            </p:extLst>
          </p:nvPr>
        </p:nvGraphicFramePr>
        <p:xfrm>
          <a:off x="4788024" y="1707654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51110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hape 66"/>
          <p:cNvSpPr txBox="1">
            <a:spLocks/>
          </p:cNvSpPr>
          <p:nvPr/>
        </p:nvSpPr>
        <p:spPr>
          <a:xfrm>
            <a:off x="311700" y="1492249"/>
            <a:ext cx="8520599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7" y="339502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hape 108"/>
          <p:cNvSpPr txBox="1">
            <a:spLocks/>
          </p:cNvSpPr>
          <p:nvPr/>
        </p:nvSpPr>
        <p:spPr>
          <a:xfrm>
            <a:off x="323528" y="1492249"/>
            <a:ext cx="3988071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 ipsum dolor sit amet, consectetur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14" name="Shape 108"/>
          <p:cNvSpPr txBox="1">
            <a:spLocks/>
          </p:cNvSpPr>
          <p:nvPr/>
        </p:nvSpPr>
        <p:spPr>
          <a:xfrm>
            <a:off x="4499992" y="1492249"/>
            <a:ext cx="3988071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Lorem ipsum dolor sit amet, consectetur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26346"/>
            <a:ext cx="1656184" cy="10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585</Words>
  <Application>Microsoft Office PowerPoint</Application>
  <PresentationFormat>On-screen Show (16:9)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Average</vt:lpstr>
      <vt:lpstr>Calibri</vt:lpstr>
      <vt:lpstr>Oswald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Michelle Sharples</cp:lastModifiedBy>
  <cp:revision>36</cp:revision>
  <dcterms:created xsi:type="dcterms:W3CDTF">2016-06-16T12:46:26Z</dcterms:created>
  <dcterms:modified xsi:type="dcterms:W3CDTF">2021-03-10T15:58:12Z</dcterms:modified>
</cp:coreProperties>
</file>